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  <p:sldMasterId id="2147483704" r:id="rId28"/>
  </p:sldMasterIdLst>
  <p:sldIdLst>
    <p:sldId id="256" r:id="rId29"/>
    <p:sldId id="257" r:id="rId30"/>
    <p:sldId id="258" r:id="rId31"/>
    <p:sldId id="261" r:id="rId32"/>
    <p:sldId id="262" r:id="rId33"/>
    <p:sldId id="263" r:id="rId34"/>
    <p:sldId id="264" r:id="rId35"/>
    <p:sldId id="265" r:id="rId36"/>
    <p:sldId id="266" r:id="rId37"/>
  </p:sldIdLst>
  <p:sldSz cx="9144000" cy="5143500" type="screen16x9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85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70560" y="83952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70560" y="83952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70560" y="83952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70560" y="83952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38480" y="3119760"/>
            <a:ext cx="6505200" cy="102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3405960" y="597600"/>
            <a:ext cx="47242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713160" y="597600"/>
            <a:ext cx="46717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title"/>
          </p:nvPr>
        </p:nvSpPr>
        <p:spPr>
          <a:xfrm>
            <a:off x="508320" y="2354760"/>
            <a:ext cx="546264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title"/>
          </p:nvPr>
        </p:nvSpPr>
        <p:spPr>
          <a:xfrm>
            <a:off x="5216040" y="1498320"/>
            <a:ext cx="76752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56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5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3505680" y="123444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title"/>
          </p:nvPr>
        </p:nvSpPr>
        <p:spPr>
          <a:xfrm>
            <a:off x="3505680" y="292140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17;p23"/>
          <p:cNvPicPr/>
          <p:nvPr/>
        </p:nvPicPr>
        <p:blipFill>
          <a:blip r:embed="rId3"/>
          <a:srcRect l="63432" t="7797" r="33335" b="7805"/>
          <a:stretch/>
        </p:blipFill>
        <p:spPr>
          <a:xfrm>
            <a:off x="884952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19;p24"/>
          <p:cNvPicPr/>
          <p:nvPr/>
        </p:nvPicPr>
        <p:blipFill>
          <a:blip r:embed="rId3"/>
          <a:srcRect l="50099" t="7797" r="46670" b="7805"/>
          <a:stretch/>
        </p:blipFill>
        <p:spPr>
          <a:xfrm>
            <a:off x="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33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713160" y="59760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0" name="Google Shape;20;p4"/>
          <p:cNvPicPr/>
          <p:nvPr/>
        </p:nvPicPr>
        <p:blipFill>
          <a:blip r:embed="rId3"/>
          <a:srcRect l="74151" r="22596"/>
          <a:stretch/>
        </p:blipFill>
        <p:spPr>
          <a:xfrm>
            <a:off x="8847000" y="0"/>
            <a:ext cx="296640" cy="5142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018440" y="597600"/>
            <a:ext cx="436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3160" y="597600"/>
            <a:ext cx="7710480" cy="60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9" name="Google Shape;30;p6"/>
          <p:cNvPicPr/>
          <p:nvPr/>
        </p:nvPicPr>
        <p:blipFill>
          <a:blip r:embed="rId3"/>
          <a:srcRect l="96767" t="7797" b="7805"/>
          <a:stretch/>
        </p:blipFill>
        <p:spPr>
          <a:xfrm>
            <a:off x="884952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383640" y="1744920"/>
            <a:ext cx="4595760" cy="209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3383640" y="596160"/>
            <a:ext cx="4653720" cy="65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Google Shape;51;p11"/>
          <p:cNvPicPr/>
          <p:nvPr/>
        </p:nvPicPr>
        <p:blipFill>
          <a:blip r:embed="rId3"/>
          <a:srcRect l="33431" t="7797" r="63336" b="7805"/>
          <a:stretch/>
        </p:blipFill>
        <p:spPr>
          <a:xfrm>
            <a:off x="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55" name="Google Shape;37;p8"/>
          <p:cNvPicPr/>
          <p:nvPr/>
        </p:nvPicPr>
        <p:blipFill>
          <a:blip r:embed="rId3"/>
          <a:srcRect l="68433" t="7797" r="28335" b="7805"/>
          <a:stretch/>
        </p:blipFill>
        <p:spPr>
          <a:xfrm>
            <a:off x="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57" name="Google Shape;42;p9"/>
          <p:cNvPicPr/>
          <p:nvPr/>
        </p:nvPicPr>
        <p:blipFill>
          <a:blip r:embed="rId3"/>
          <a:srcRect l="14264" t="7797" r="82503" b="7805"/>
          <a:stretch/>
        </p:blipFill>
        <p:spPr>
          <a:xfrm>
            <a:off x="884952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44;p1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9" name="Google Shape;45;p1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434160" y="3985920"/>
            <a:ext cx="4812120" cy="652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12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28;p28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36;p31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39;p32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3389400" y="597600"/>
            <a:ext cx="5395320" cy="66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3389400" y="1422720"/>
            <a:ext cx="55008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3389400" y="2477160"/>
            <a:ext cx="55008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3389400" y="3531600"/>
            <a:ext cx="55008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59760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2" name="Google Shape;67;p14"/>
          <p:cNvPicPr/>
          <p:nvPr/>
        </p:nvPicPr>
        <p:blipFill>
          <a:blip r:embed="rId3"/>
          <a:srcRect l="24074" r="73051"/>
          <a:stretch/>
        </p:blipFill>
        <p:spPr>
          <a:xfrm flipH="1">
            <a:off x="8849880" y="0"/>
            <a:ext cx="294120" cy="5143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13160" y="59760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4" name="Google Shape;70;p15"/>
          <p:cNvPicPr/>
          <p:nvPr/>
        </p:nvPicPr>
        <p:blipFill>
          <a:blip r:embed="rId3"/>
          <a:srcRect l="17609" r="79170"/>
          <a:stretch/>
        </p:blipFill>
        <p:spPr>
          <a:xfrm>
            <a:off x="0" y="0"/>
            <a:ext cx="294120" cy="5142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2;p16"/>
          <p:cNvPicPr/>
          <p:nvPr/>
        </p:nvPicPr>
        <p:blipFill>
          <a:blip r:embed="rId3"/>
          <a:srcRect l="73420" r="23705"/>
          <a:stretch/>
        </p:blipFill>
        <p:spPr>
          <a:xfrm>
            <a:off x="0" y="0"/>
            <a:ext cx="294120" cy="514332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13160" y="59760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383640" y="1744920"/>
            <a:ext cx="4653720" cy="209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title"/>
          </p:nvPr>
        </p:nvSpPr>
        <p:spPr>
          <a:xfrm>
            <a:off x="3383640" y="596160"/>
            <a:ext cx="4653720" cy="65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22" name="Google Shape;81;p18"/>
          <p:cNvPicPr/>
          <p:nvPr/>
        </p:nvPicPr>
        <p:blipFill>
          <a:blip r:embed="rId3"/>
          <a:srcRect l="74151" r="22596"/>
          <a:stretch/>
        </p:blipFill>
        <p:spPr>
          <a:xfrm>
            <a:off x="8847000" y="0"/>
            <a:ext cx="296640" cy="5142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46;p33"/>
          <p:cNvPicPr/>
          <p:nvPr/>
        </p:nvPicPr>
        <p:blipFill>
          <a:blip r:embed="rId2"/>
          <a:srcRect l="4444" r="667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47;p33"/>
          <p:cNvSpPr/>
          <p:nvPr/>
        </p:nvSpPr>
        <p:spPr>
          <a:xfrm>
            <a:off x="0" y="2981160"/>
            <a:ext cx="7400520" cy="1676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838080" rIns="870823080" bIns="83808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38120" y="3124080"/>
            <a:ext cx="650520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Naša hra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38120" y="4000680"/>
            <a:ext cx="6505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943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Interaktívny príbehový zážitok vytvorený v Pythone pomocou Pygame.</a:t>
            </a:r>
            <a:endParaRPr lang="en-US" sz="16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94;p38"/>
          <p:cNvPicPr/>
          <p:nvPr/>
        </p:nvPicPr>
        <p:blipFill>
          <a:blip r:embed="rId2"/>
          <a:srcRect l="170" r="17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95;p38"/>
          <p:cNvSpPr/>
          <p:nvPr/>
        </p:nvSpPr>
        <p:spPr>
          <a:xfrm>
            <a:off x="3114720" y="476280"/>
            <a:ext cx="6028920" cy="4181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090520" rIns="870823080" bIns="209052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/>
          </p:nvPr>
        </p:nvSpPr>
        <p:spPr>
          <a:xfrm>
            <a:off x="3381480" y="1743120"/>
            <a:ext cx="4657320" cy="2095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sk-SK" sz="14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Hra sa </a:t>
            </a:r>
            <a:r>
              <a:rPr lang="en" sz="14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zaoberá interaktívnym</a:t>
            </a:r>
            <a:r>
              <a:rPr lang="sk-SK" sz="14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prbehom</a:t>
            </a:r>
            <a:r>
              <a:rPr lang="en" sz="14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, ktorý je vytvorený v Pythone pomocou Pygame. Hráči robia rozhodnutia, ktoré majú priamy vplyv na ich herný zážitok a smerovanie príbehu.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3381480" y="600120"/>
            <a:ext cx="46573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Úvod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179;p36"/>
          <p:cNvPicPr/>
          <p:nvPr/>
        </p:nvPicPr>
        <p:blipFill>
          <a:blip r:embed="rId2"/>
          <a:srcRect t="7797" b="780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1" name="Google Shape;180;p36"/>
          <p:cNvSpPr/>
          <p:nvPr/>
        </p:nvSpPr>
        <p:spPr>
          <a:xfrm>
            <a:off x="0" y="1190520"/>
            <a:ext cx="6447960" cy="276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380960" rIns="870823080" bIns="1380960" anchor="t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720" y="2352600"/>
            <a:ext cx="54669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434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Hra a jej mechaniky</a:t>
            </a:r>
            <a:endParaRPr lang="fr-FR" sz="4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5219640" y="1495440"/>
            <a:ext cx="77112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6411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6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01</a:t>
            </a:r>
            <a:endParaRPr lang="fr-FR" sz="5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ubTitle"/>
          </p:nvPr>
        </p:nvSpPr>
        <p:spPr>
          <a:xfrm>
            <a:off x="504720" y="3191040"/>
            <a:ext cx="546696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dk1"/>
              </a:solidFill>
              <a:latin typeface="DM Sans"/>
              <a:ea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4006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Zdravie a inventár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DM Sans"/>
                <a:ea typeface="DM Sans"/>
              </a:rPr>
              <a:t>Hráčov stav zdravia je kľúčovým aspektom hry. Zdravie sa môže meniť v závislosti od rozhodnutí, ktoré hráč vykoná. Inventár hráčov je takisto dôležitý, pretože obsahuje predmety a zdroje, ktoré môžu ovplyvniť prežitie a stratégiu v priebehu hry.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79;p36"/>
          <p:cNvPicPr/>
          <p:nvPr/>
        </p:nvPicPr>
        <p:blipFill>
          <a:blip r:embed="rId2"/>
          <a:srcRect t="7797" b="780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4" name="Google Shape;180;p36"/>
          <p:cNvSpPr/>
          <p:nvPr/>
        </p:nvSpPr>
        <p:spPr>
          <a:xfrm>
            <a:off x="0" y="1190520"/>
            <a:ext cx="6447960" cy="276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380960" rIns="870823080" bIns="1380960" anchor="t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720" y="2352600"/>
            <a:ext cx="54669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434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Pokroky a budúcnosť</a:t>
            </a:r>
            <a:endParaRPr lang="fr-FR" sz="4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5219640" y="1495440"/>
            <a:ext cx="77112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6411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600" b="0" i="1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02</a:t>
            </a:r>
            <a:endParaRPr lang="fr-FR" sz="5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ubTitle"/>
          </p:nvPr>
        </p:nvSpPr>
        <p:spPr>
          <a:xfrm>
            <a:off x="504720" y="3191040"/>
            <a:ext cx="546696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dk1"/>
              </a:solidFill>
              <a:latin typeface="DM Sans"/>
              <a:ea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194;p38"/>
          <p:cNvPicPr/>
          <p:nvPr/>
        </p:nvPicPr>
        <p:blipFill>
          <a:blip r:embed="rId2"/>
          <a:srcRect l="170" r="17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99" name="Google Shape;195;p38"/>
          <p:cNvSpPr/>
          <p:nvPr/>
        </p:nvSpPr>
        <p:spPr>
          <a:xfrm>
            <a:off x="3114720" y="476280"/>
            <a:ext cx="6028920" cy="4181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090520" rIns="870823080" bIns="209052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/>
          </p:nvPr>
        </p:nvSpPr>
        <p:spPr>
          <a:xfrm>
            <a:off x="3381480" y="1743120"/>
            <a:ext cx="4657320" cy="2095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Vytvorili sme robustnú základnú štruktúru hry, ktorá zahŕňa základné mechaniky a logiku správy herných udalostí. Tieto elementy sú fundamentálne pre rozvíjanie herného zážitku a zaisťujú plynulý priebeh príbehu.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3381480" y="600120"/>
            <a:ext cx="46573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Základná štruktúra hry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4006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Príbehové uzly a grafické rozhranie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DM Sans"/>
                <a:ea typeface="DM Sans"/>
              </a:rPr>
              <a:t>Zaviedli sme funkčný systém príbehových uzlov, ktorý umožňuje dynamicé rozširovanie a prispôsobenie deja. Grafické rozhranie je navrhnuté tak, aby bolo pre hráčov prehľadné a intuitívne, čo zlepšuje celkový zážitok z hry.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4006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Plánované zvuky a vizuálne prvky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DM Sans"/>
                <a:ea typeface="DM Sans"/>
              </a:rPr>
              <a:t>Do budúcnosti plánujeme pridať zvukové efekty a vizuálne prvky, ktoré posilnia atmosféru hry. Hlasové overovanie a ambientné zvuky obohatia herný zážitok a dotvoria celkovú immersívnosť.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4006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Instrument Serif"/>
                <a:ea typeface="Instrument Serif"/>
              </a:rPr>
              <a:t>Záver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DM Sans"/>
                <a:ea typeface="DM Sans"/>
              </a:rPr>
              <a:t>Naša hra predstavuje inovatívny prístup k interaktívnym príbehom. Vďaka doterajším pokrokom a plánom na ďalší rozvoj máme potenciál poskytnúť hráčom nezabudnuteľný herný zážitok.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Impressionism Art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231</Words>
  <Application>Microsoft Office PowerPoint</Application>
  <PresentationFormat>On-screen Show (16:9)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9</vt:i4>
      </vt:variant>
    </vt:vector>
  </HeadingPairs>
  <TitlesOfParts>
    <vt:vector size="43" baseType="lpstr">
      <vt:lpstr>Arial</vt:lpstr>
      <vt:lpstr>DM Sans</vt:lpstr>
      <vt:lpstr>Instrument Serif</vt:lpstr>
      <vt:lpstr>OpenSymbol</vt:lpstr>
      <vt:lpstr>Symbol</vt:lpstr>
      <vt:lpstr>Wingdings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Impressionism Art by Slidesgo</vt:lpstr>
      <vt:lpstr>Slidesgo Final Pages</vt:lpstr>
      <vt:lpstr>Slidesgo Final Pages</vt:lpstr>
      <vt:lpstr>Slidesgo Final Pages</vt:lpstr>
      <vt:lpstr>Slidesgo Final Pages</vt:lpstr>
      <vt:lpstr>Slidesgo Final Pages</vt:lpstr>
      <vt:lpstr>Slidesgo Final Pages</vt:lpstr>
      <vt:lpstr>Naša hra</vt:lpstr>
      <vt:lpstr>Úvod</vt:lpstr>
      <vt:lpstr>Hra a jej mechaniky</vt:lpstr>
      <vt:lpstr>Zdravie a inventár</vt:lpstr>
      <vt:lpstr>Pokroky a budúcnosť</vt:lpstr>
      <vt:lpstr>Základná štruktúra hry</vt:lpstr>
      <vt:lpstr>Príbehové uzly a grafické rozhranie</vt:lpstr>
      <vt:lpstr>Plánované zvuky a vizuálne prvky</vt:lpstr>
      <vt:lpstr>Záver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Weneck Lovecraft</cp:lastModifiedBy>
  <cp:revision>1</cp:revision>
  <dcterms:modified xsi:type="dcterms:W3CDTF">2025-04-07T06:42:11Z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2025-04-07T06:39:35Z</dcterms:created>
  <dc:creator>Unknown Creator</dc:creator>
  <dc:description/>
  <dc:language>en-US</dc:language>
  <cp:lastModifiedBy>Unknown Creator</cp:lastModifiedBy>
  <dcterms:modified xsi:type="dcterms:W3CDTF">2025-04-07T06:39:35Z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